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9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、図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F8E6ADC-C35D-5E41-91BA-3784B9F1778D}" type="datetimeFigureOut">
              <a:rPr kumimoji="1" lang="ja-JP" altLang="en-US" smtClean="0"/>
              <a:t>12/05/07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E417CDAA-5FE8-814C-9699-1FE6E351F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kumimoji="1"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kumimoji="1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kumimoji="1"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kumimoji="1"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54200" y="3541981"/>
            <a:ext cx="5446713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altLang="ja-JP" dirty="0" smtClean="0"/>
              <a:t>VJEPA Workshop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en-US" altLang="ja-JP" sz="2400" dirty="0" smtClean="0"/>
              <a:t>April 24 (TUE) 2012 in Hanoi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AHP(Asian Human Power)Networks</a:t>
            </a:r>
          </a:p>
          <a:p>
            <a:r>
              <a:rPr lang="en-US" altLang="ja-JP" dirty="0" smtClean="0"/>
              <a:t>Non</a:t>
            </a:r>
            <a:r>
              <a:rPr lang="en-US" altLang="ja-JP" dirty="0"/>
              <a:t>-Profit </a:t>
            </a:r>
            <a:r>
              <a:rPr lang="en-US" altLang="ja-JP" dirty="0" smtClean="0"/>
              <a:t>Organization</a:t>
            </a:r>
            <a:endParaRPr kumimoji="1" lang="en-US" altLang="ja-JP" dirty="0" smtClean="0"/>
          </a:p>
          <a:p>
            <a:r>
              <a:rPr lang="en-US" altLang="ja-JP" dirty="0" smtClean="0"/>
              <a:t>Osamu NIMONJIYA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899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注水">
  <a:themeElements>
    <a:clrScheme name="注水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注水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注水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注水.thmx</Template>
  <TotalTime>6</TotalTime>
  <Words>15</Words>
  <Application>Microsoft Macintosh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注水</vt:lpstr>
      <vt:lpstr>VJEPA Workshop April 24 (TUE) 2012 in Hanoi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VJEPA Workshop April 24 (TUE) 2012 in Hanoi</dc:title>
  <dc:creator>竹内 海人</dc:creator>
  <cp:lastModifiedBy>竹内 海人</cp:lastModifiedBy>
  <cp:revision>1</cp:revision>
  <dcterms:created xsi:type="dcterms:W3CDTF">2012-05-07T05:03:10Z</dcterms:created>
  <dcterms:modified xsi:type="dcterms:W3CDTF">2012-05-07T05:10:09Z</dcterms:modified>
</cp:coreProperties>
</file>